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673B-3463-4D61-A441-A3C78DB667F8}" type="datetimeFigureOut">
              <a:rPr lang="fr-FR" smtClean="0"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C05BE-A9F4-478A-9FD8-6AA12CA4FAA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gwennig.duigou</dc:creator>
  <cp:lastModifiedBy>gwennig.duigou</cp:lastModifiedBy>
  <cp:revision>1</cp:revision>
  <dcterms:created xsi:type="dcterms:W3CDTF">2010-04-20T10:13:48Z</dcterms:created>
  <dcterms:modified xsi:type="dcterms:W3CDTF">2010-04-20T10:14:26Z</dcterms:modified>
</cp:coreProperties>
</file>